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57" r:id="rId5"/>
    <p:sldId id="259" r:id="rId6"/>
    <p:sldId id="264" r:id="rId7"/>
    <p:sldId id="279" r:id="rId8"/>
    <p:sldId id="280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ENHANCING A PRESENTATION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 CH3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476045"/>
            <a:ext cx="11085577" cy="3359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Learn fill in the blanks (1 mark questions)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State true or </a:t>
            </a:r>
            <a:r>
              <a:rPr lang="en-US" sz="2400" dirty="0" err="1">
                <a:solidFill>
                  <a:srgbClr val="FF0000"/>
                </a:solidFill>
              </a:rPr>
              <a:t>flase</a:t>
            </a:r>
            <a:r>
              <a:rPr lang="en-US" sz="2400" dirty="0">
                <a:solidFill>
                  <a:srgbClr val="FF0000"/>
                </a:solidFill>
              </a:rPr>
              <a:t>(1 mark questions)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Long questions(2 marks)</a:t>
            </a:r>
            <a:endParaRPr lang="en-IN" sz="24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FILL IN THE BLANKS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D93A48-2BC1-4991-AEF5-BAFBC6818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9E7EA-0EFA-4C5E-A0EA-ED35308D2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8"/>
            <a:ext cx="10680079" cy="466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TRUE/ FALSE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6F937A-6CA1-4B55-A3EC-4259D7127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17329"/>
            <a:ext cx="10875745" cy="445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APPLICATION BASED QUESTIONS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A746472-F528-4190-87AC-5D4E22181B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7"/>
            <a:ext cx="10325712" cy="3834213"/>
          </a:xfr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MULTIPLE CHOICE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F361D4-F8B6-4501-8C60-78DB3E48E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1638" y="1690689"/>
            <a:ext cx="10972800" cy="451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LONG QUESTIONS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b="1" i="1" dirty="0"/>
          </a:p>
          <a:p>
            <a:endParaRPr lang="en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4487D4-6235-4936-A4B3-4E7556875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2137" y="1607418"/>
            <a:ext cx="11471689" cy="471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ANSWER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/>
              <a:t>1. Animation is the ability to move objects like text, graphics, charts, logos </a:t>
            </a:r>
            <a:r>
              <a:rPr lang="en-US" sz="2000" i="1" dirty="0" err="1"/>
              <a:t>etc</a:t>
            </a:r>
            <a:r>
              <a:rPr lang="en-US" sz="2000" i="1" dirty="0"/>
              <a:t> on the slide. It makes our presentation more attractive and eye catching.</a:t>
            </a:r>
          </a:p>
          <a:p>
            <a:r>
              <a:rPr lang="en-IN" sz="2000" dirty="0"/>
              <a:t>2. </a:t>
            </a:r>
            <a:r>
              <a:rPr lang="en-US" sz="2000" i="1" dirty="0"/>
              <a:t>Transition effect appears  when one single slide changes to other during slide show view.</a:t>
            </a:r>
          </a:p>
          <a:p>
            <a:r>
              <a:rPr lang="en-IN" sz="2000" dirty="0"/>
              <a:t>3.To insert your own sound , you have to first record </a:t>
            </a:r>
            <a:r>
              <a:rPr lang="en-IN" sz="2000" dirty="0" err="1"/>
              <a:t>it.for</a:t>
            </a:r>
            <a:r>
              <a:rPr lang="en-IN" sz="2000" dirty="0"/>
              <a:t> recording it is essential to have a microphone that is compatible to your computer.</a:t>
            </a:r>
          </a:p>
          <a:p>
            <a:r>
              <a:rPr lang="en-IN" sz="2000" dirty="0"/>
              <a:t>To record your audio, select the slide to insert. </a:t>
            </a:r>
          </a:p>
          <a:p>
            <a:r>
              <a:rPr lang="en-IN" sz="2000" dirty="0"/>
              <a:t>Click on audio drop-down arrow in the media  group on insert tab. Choose the record audio option from drop down menu. 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Action buttons are built in shape, which you can add to a presentation and set a link to another slide, play sound or perform some other action.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5445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How will you insert your own sound in a presentation?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What is action button?, why is it used in a slide?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How to import data from word?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234</Words>
  <Application>Microsoft Office PowerPoint</Application>
  <PresentationFormat>Widescreen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ENHANCING A PRESENTATION</vt:lpstr>
      <vt:lpstr>LEARNING OUTCOME</vt:lpstr>
      <vt:lpstr>FILL IN THE BLANKS</vt:lpstr>
      <vt:lpstr>TRUE/ FALSE</vt:lpstr>
      <vt:lpstr>APPLICATION BASED QUESTIONS</vt:lpstr>
      <vt:lpstr>MULTIPLE CHOICE</vt:lpstr>
      <vt:lpstr>LONG QUESTIONS</vt:lpstr>
      <vt:lpstr>ANSWER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54</cp:revision>
  <dcterms:created xsi:type="dcterms:W3CDTF">2021-12-05T13:26:37Z</dcterms:created>
  <dcterms:modified xsi:type="dcterms:W3CDTF">2021-12-18T07:40:55Z</dcterms:modified>
</cp:coreProperties>
</file>